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0" r:id="rId3"/>
    <p:sldId id="290" r:id="rId4"/>
    <p:sldId id="273" r:id="rId5"/>
    <p:sldId id="274" r:id="rId6"/>
    <p:sldId id="272" r:id="rId7"/>
    <p:sldId id="271" r:id="rId8"/>
    <p:sldId id="288" r:id="rId9"/>
    <p:sldId id="266" r:id="rId10"/>
    <p:sldId id="287" r:id="rId11"/>
    <p:sldId id="258" r:id="rId12"/>
    <p:sldId id="280" r:id="rId13"/>
    <p:sldId id="275" r:id="rId14"/>
    <p:sldId id="276" r:id="rId15"/>
    <p:sldId id="277" r:id="rId16"/>
    <p:sldId id="286" r:id="rId17"/>
    <p:sldId id="278" r:id="rId18"/>
    <p:sldId id="279" r:id="rId19"/>
    <p:sldId id="285" r:id="rId20"/>
    <p:sldId id="289" r:id="rId21"/>
    <p:sldId id="283" r:id="rId22"/>
    <p:sldId id="282" r:id="rId23"/>
    <p:sldId id="259" r:id="rId24"/>
    <p:sldId id="260" r:id="rId25"/>
    <p:sldId id="261" r:id="rId26"/>
    <p:sldId id="262" r:id="rId27"/>
    <p:sldId id="263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44A50-9859-46A9-8263-7D2CBF120673}" v="427" dt="2022-11-08T17:19:38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6"/>
    <p:restoredTop sz="94719"/>
  </p:normalViewPr>
  <p:slideViewPr>
    <p:cSldViewPr snapToGrid="0">
      <p:cViewPr varScale="1">
        <p:scale>
          <a:sx n="101" d="100"/>
          <a:sy n="101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en Ros" userId="cff2928b-da0f-4c65-9cc8-742e3c4de50e" providerId="ADAL" clId="{C7644A50-9859-46A9-8263-7D2CBF120673}"/>
    <pc:docChg chg="undo redo custSel addSld delSld modSld sldOrd">
      <pc:chgData name="Sebastien Ros" userId="cff2928b-da0f-4c65-9cc8-742e3c4de50e" providerId="ADAL" clId="{C7644A50-9859-46A9-8263-7D2CBF120673}" dt="2022-11-08T17:48:47.459" v="4868" actId="47"/>
      <pc:docMkLst>
        <pc:docMk/>
      </pc:docMkLst>
      <pc:sldChg chg="del">
        <pc:chgData name="Sebastien Ros" userId="cff2928b-da0f-4c65-9cc8-742e3c4de50e" providerId="ADAL" clId="{C7644A50-9859-46A9-8263-7D2CBF120673}" dt="2022-11-01T22:58:42.525" v="45" actId="47"/>
        <pc:sldMkLst>
          <pc:docMk/>
          <pc:sldMk cId="2455987815" sldId="257"/>
        </pc:sldMkLst>
      </pc:sldChg>
      <pc:sldChg chg="modSp mod ord">
        <pc:chgData name="Sebastien Ros" userId="cff2928b-da0f-4c65-9cc8-742e3c4de50e" providerId="ADAL" clId="{C7644A50-9859-46A9-8263-7D2CBF120673}" dt="2022-11-08T15:53:03.457" v="4488" actId="6549"/>
        <pc:sldMkLst>
          <pc:docMk/>
          <pc:sldMk cId="2669783093" sldId="258"/>
        </pc:sldMkLst>
        <pc:spChg chg="mod">
          <ac:chgData name="Sebastien Ros" userId="cff2928b-da0f-4c65-9cc8-742e3c4de50e" providerId="ADAL" clId="{C7644A50-9859-46A9-8263-7D2CBF120673}" dt="2022-11-08T14:42:43.172" v="4040" actId="20577"/>
          <ac:spMkLst>
            <pc:docMk/>
            <pc:sldMk cId="2669783093" sldId="258"/>
            <ac:spMk id="2" creationId="{39848AF0-3BAE-F08E-29EA-EDC5F419CDB0}"/>
          </ac:spMkLst>
        </pc:spChg>
        <pc:spChg chg="mod">
          <ac:chgData name="Sebastien Ros" userId="cff2928b-da0f-4c65-9cc8-742e3c4de50e" providerId="ADAL" clId="{C7644A50-9859-46A9-8263-7D2CBF120673}" dt="2022-11-08T15:53:03.457" v="4488" actId="6549"/>
          <ac:spMkLst>
            <pc:docMk/>
            <pc:sldMk cId="2669783093" sldId="258"/>
            <ac:spMk id="3" creationId="{0A8E0072-F383-D287-F6BE-296479C9CF20}"/>
          </ac:spMkLst>
        </pc:spChg>
      </pc:sldChg>
      <pc:sldChg chg="modSp mod">
        <pc:chgData name="Sebastien Ros" userId="cff2928b-da0f-4c65-9cc8-742e3c4de50e" providerId="ADAL" clId="{C7644A50-9859-46A9-8263-7D2CBF120673}" dt="2022-11-01T22:58:03.375" v="40" actId="20577"/>
        <pc:sldMkLst>
          <pc:docMk/>
          <pc:sldMk cId="1461452647" sldId="259"/>
        </pc:sldMkLst>
        <pc:spChg chg="mod">
          <ac:chgData name="Sebastien Ros" userId="cff2928b-da0f-4c65-9cc8-742e3c4de50e" providerId="ADAL" clId="{C7644A50-9859-46A9-8263-7D2CBF120673}" dt="2022-11-01T22:58:03.375" v="40" actId="20577"/>
          <ac:spMkLst>
            <pc:docMk/>
            <pc:sldMk cId="1461452647" sldId="259"/>
            <ac:spMk id="2" creationId="{3BAAB7E9-3A54-F7B1-06D4-5F612062B2DE}"/>
          </ac:spMkLst>
        </pc:spChg>
      </pc:sldChg>
      <pc:sldChg chg="modSp mod">
        <pc:chgData name="Sebastien Ros" userId="cff2928b-da0f-4c65-9cc8-742e3c4de50e" providerId="ADAL" clId="{C7644A50-9859-46A9-8263-7D2CBF120673}" dt="2022-11-08T17:45:46.860" v="4840" actId="20577"/>
        <pc:sldMkLst>
          <pc:docMk/>
          <pc:sldMk cId="448018491" sldId="265"/>
        </pc:sldMkLst>
        <pc:spChg chg="mod">
          <ac:chgData name="Sebastien Ros" userId="cff2928b-da0f-4c65-9cc8-742e3c4de50e" providerId="ADAL" clId="{C7644A50-9859-46A9-8263-7D2CBF120673}" dt="2022-11-08T17:45:46.860" v="4840" actId="20577"/>
          <ac:spMkLst>
            <pc:docMk/>
            <pc:sldMk cId="448018491" sldId="265"/>
            <ac:spMk id="2" creationId="{256BB20A-49C9-FD36-2105-A386C3F9FA85}"/>
          </ac:spMkLst>
        </pc:spChg>
      </pc:sldChg>
      <pc:sldChg chg="modSp new mod ord">
        <pc:chgData name="Sebastien Ros" userId="cff2928b-da0f-4c65-9cc8-742e3c4de50e" providerId="ADAL" clId="{C7644A50-9859-46A9-8263-7D2CBF120673}" dt="2022-11-08T14:15:35.340" v="3399"/>
        <pc:sldMkLst>
          <pc:docMk/>
          <pc:sldMk cId="2376013329" sldId="266"/>
        </pc:sldMkLst>
        <pc:spChg chg="mod">
          <ac:chgData name="Sebastien Ros" userId="cff2928b-da0f-4c65-9cc8-742e3c4de50e" providerId="ADAL" clId="{C7644A50-9859-46A9-8263-7D2CBF120673}" dt="2022-11-07T14:49:12.401" v="2031" actId="27636"/>
          <ac:spMkLst>
            <pc:docMk/>
            <pc:sldMk cId="2376013329" sldId="266"/>
            <ac:spMk id="2" creationId="{E5287123-B007-651D-98DC-E68A044DE1A4}"/>
          </ac:spMkLst>
        </pc:spChg>
      </pc:sldChg>
      <pc:sldChg chg="modSp new del mod">
        <pc:chgData name="Sebastien Ros" userId="cff2928b-da0f-4c65-9cc8-742e3c4de50e" providerId="ADAL" clId="{C7644A50-9859-46A9-8263-7D2CBF120673}" dt="2022-11-07T14:43:26.143" v="1991" actId="47"/>
        <pc:sldMkLst>
          <pc:docMk/>
          <pc:sldMk cId="1664415036" sldId="267"/>
        </pc:sldMkLst>
        <pc:spChg chg="mod">
          <ac:chgData name="Sebastien Ros" userId="cff2928b-da0f-4c65-9cc8-742e3c4de50e" providerId="ADAL" clId="{C7644A50-9859-46A9-8263-7D2CBF120673}" dt="2022-11-01T22:58:59.313" v="59" actId="20577"/>
          <ac:spMkLst>
            <pc:docMk/>
            <pc:sldMk cId="1664415036" sldId="267"/>
            <ac:spMk id="2" creationId="{E8D46769-DAFE-3AFC-B2B3-9B0E6926BB82}"/>
          </ac:spMkLst>
        </pc:spChg>
        <pc:spChg chg="mod">
          <ac:chgData name="Sebastien Ros" userId="cff2928b-da0f-4c65-9cc8-742e3c4de50e" providerId="ADAL" clId="{C7644A50-9859-46A9-8263-7D2CBF120673}" dt="2022-11-07T14:41:20.504" v="1975"/>
          <ac:spMkLst>
            <pc:docMk/>
            <pc:sldMk cId="1664415036" sldId="267"/>
            <ac:spMk id="3" creationId="{928F431F-B458-1065-3EBD-922D3685EAA5}"/>
          </ac:spMkLst>
        </pc:spChg>
      </pc:sldChg>
      <pc:sldChg chg="modSp new del mod">
        <pc:chgData name="Sebastien Ros" userId="cff2928b-da0f-4c65-9cc8-742e3c4de50e" providerId="ADAL" clId="{C7644A50-9859-46A9-8263-7D2CBF120673}" dt="2022-11-07T14:45:26.811" v="2024" actId="47"/>
        <pc:sldMkLst>
          <pc:docMk/>
          <pc:sldMk cId="751797221" sldId="268"/>
        </pc:sldMkLst>
        <pc:spChg chg="mod">
          <ac:chgData name="Sebastien Ros" userId="cff2928b-da0f-4c65-9cc8-742e3c4de50e" providerId="ADAL" clId="{C7644A50-9859-46A9-8263-7D2CBF120673}" dt="2022-11-07T14:45:23.615" v="2022" actId="21"/>
          <ac:spMkLst>
            <pc:docMk/>
            <pc:sldMk cId="751797221" sldId="268"/>
            <ac:spMk id="2" creationId="{08055C92-84DA-21A2-2EEF-3F99D7AFDE90}"/>
          </ac:spMkLst>
        </pc:spChg>
        <pc:spChg chg="mod">
          <ac:chgData name="Sebastien Ros" userId="cff2928b-da0f-4c65-9cc8-742e3c4de50e" providerId="ADAL" clId="{C7644A50-9859-46A9-8263-7D2CBF120673}" dt="2022-11-03T19:07:51.293" v="825" actId="20577"/>
          <ac:spMkLst>
            <pc:docMk/>
            <pc:sldMk cId="751797221" sldId="268"/>
            <ac:spMk id="3" creationId="{0545F882-4AB5-E918-6AF6-AFE625ABC8F1}"/>
          </ac:spMkLst>
        </pc:spChg>
      </pc:sldChg>
      <pc:sldChg chg="modSp new add del mod">
        <pc:chgData name="Sebastien Ros" userId="cff2928b-da0f-4c65-9cc8-742e3c4de50e" providerId="ADAL" clId="{C7644A50-9859-46A9-8263-7D2CBF120673}" dt="2022-11-07T14:44:51.996" v="1997" actId="47"/>
        <pc:sldMkLst>
          <pc:docMk/>
          <pc:sldMk cId="2170680847" sldId="269"/>
        </pc:sldMkLst>
        <pc:spChg chg="mod">
          <ac:chgData name="Sebastien Ros" userId="cff2928b-da0f-4c65-9cc8-742e3c4de50e" providerId="ADAL" clId="{C7644A50-9859-46A9-8263-7D2CBF120673}" dt="2022-11-07T14:44:49.847" v="1996" actId="21"/>
          <ac:spMkLst>
            <pc:docMk/>
            <pc:sldMk cId="2170680847" sldId="269"/>
            <ac:spMk id="3" creationId="{B0A5155F-211B-2826-04CA-8E773DFA1615}"/>
          </ac:spMkLst>
        </pc:spChg>
      </pc:sldChg>
      <pc:sldChg chg="modSp new mod">
        <pc:chgData name="Sebastien Ros" userId="cff2928b-da0f-4c65-9cc8-742e3c4de50e" providerId="ADAL" clId="{C7644A50-9859-46A9-8263-7D2CBF120673}" dt="2022-11-08T14:47:48.941" v="4161" actId="6549"/>
        <pc:sldMkLst>
          <pc:docMk/>
          <pc:sldMk cId="1587344708" sldId="270"/>
        </pc:sldMkLst>
        <pc:spChg chg="mod">
          <ac:chgData name="Sebastien Ros" userId="cff2928b-da0f-4c65-9cc8-742e3c4de50e" providerId="ADAL" clId="{C7644A50-9859-46A9-8263-7D2CBF120673}" dt="2022-11-07T13:53:53.296" v="1267" actId="20577"/>
          <ac:spMkLst>
            <pc:docMk/>
            <pc:sldMk cId="1587344708" sldId="270"/>
            <ac:spMk id="2" creationId="{DA88542B-5C90-DBDA-F74B-80E8179F93CF}"/>
          </ac:spMkLst>
        </pc:spChg>
        <pc:spChg chg="mod">
          <ac:chgData name="Sebastien Ros" userId="cff2928b-da0f-4c65-9cc8-742e3c4de50e" providerId="ADAL" clId="{C7644A50-9859-46A9-8263-7D2CBF120673}" dt="2022-11-08T14:47:48.941" v="4161" actId="6549"/>
          <ac:spMkLst>
            <pc:docMk/>
            <pc:sldMk cId="1587344708" sldId="270"/>
            <ac:spMk id="3" creationId="{00185FA7-77C5-479B-AA50-399F807D3F7F}"/>
          </ac:spMkLst>
        </pc:spChg>
      </pc:sldChg>
      <pc:sldChg chg="addSp delSp modSp new mod ord modAnim">
        <pc:chgData name="Sebastien Ros" userId="cff2928b-da0f-4c65-9cc8-742e3c4de50e" providerId="ADAL" clId="{C7644A50-9859-46A9-8263-7D2CBF120673}" dt="2022-11-08T15:24:51.977" v="4431"/>
        <pc:sldMkLst>
          <pc:docMk/>
          <pc:sldMk cId="4233866415" sldId="271"/>
        </pc:sldMkLst>
        <pc:spChg chg="mod">
          <ac:chgData name="Sebastien Ros" userId="cff2928b-da0f-4c65-9cc8-742e3c4de50e" providerId="ADAL" clId="{C7644A50-9859-46A9-8263-7D2CBF120673}" dt="2022-11-08T14:38:35.595" v="3987" actId="313"/>
          <ac:spMkLst>
            <pc:docMk/>
            <pc:sldMk cId="4233866415" sldId="271"/>
            <ac:spMk id="2" creationId="{E0346128-76DD-DD91-1679-6881B1389C7B}"/>
          </ac:spMkLst>
        </pc:spChg>
        <pc:spChg chg="mod">
          <ac:chgData name="Sebastien Ros" userId="cff2928b-da0f-4c65-9cc8-742e3c4de50e" providerId="ADAL" clId="{C7644A50-9859-46A9-8263-7D2CBF120673}" dt="2022-11-08T14:38:08.421" v="3986" actId="20577"/>
          <ac:spMkLst>
            <pc:docMk/>
            <pc:sldMk cId="4233866415" sldId="271"/>
            <ac:spMk id="3" creationId="{CBA3B3B6-2813-886E-EB38-76373B6BD7AC}"/>
          </ac:spMkLst>
        </pc:spChg>
        <pc:picChg chg="add del">
          <ac:chgData name="Sebastien Ros" userId="cff2928b-da0f-4c65-9cc8-742e3c4de50e" providerId="ADAL" clId="{C7644A50-9859-46A9-8263-7D2CBF120673}" dt="2022-11-07T14:26:57.437" v="1525"/>
          <ac:picMkLst>
            <pc:docMk/>
            <pc:sldMk cId="4233866415" sldId="271"/>
            <ac:picMk id="1026" creationId="{8783A310-4AA3-4189-24D1-745B1966655D}"/>
          </ac:picMkLst>
        </pc:picChg>
      </pc:sldChg>
      <pc:sldChg chg="addSp delSp modSp new mod ord modClrScheme modShow chgLayout">
        <pc:chgData name="Sebastien Ros" userId="cff2928b-da0f-4c65-9cc8-742e3c4de50e" providerId="ADAL" clId="{C7644A50-9859-46A9-8263-7D2CBF120673}" dt="2022-11-08T14:45:31.324" v="4071" actId="729"/>
        <pc:sldMkLst>
          <pc:docMk/>
          <pc:sldMk cId="2761156224" sldId="272"/>
        </pc:sldMkLst>
        <pc:spChg chg="del mod ord">
          <ac:chgData name="Sebastien Ros" userId="cff2928b-da0f-4c65-9cc8-742e3c4de50e" providerId="ADAL" clId="{C7644A50-9859-46A9-8263-7D2CBF120673}" dt="2022-11-07T14:31:31.204" v="1623" actId="700"/>
          <ac:spMkLst>
            <pc:docMk/>
            <pc:sldMk cId="2761156224" sldId="272"/>
            <ac:spMk id="2" creationId="{1CA89489-986D-2FE6-9718-76917EE5D92E}"/>
          </ac:spMkLst>
        </pc:spChg>
        <pc:spChg chg="del mod ord">
          <ac:chgData name="Sebastien Ros" userId="cff2928b-da0f-4c65-9cc8-742e3c4de50e" providerId="ADAL" clId="{C7644A50-9859-46A9-8263-7D2CBF120673}" dt="2022-11-07T14:31:31.204" v="1623" actId="700"/>
          <ac:spMkLst>
            <pc:docMk/>
            <pc:sldMk cId="2761156224" sldId="272"/>
            <ac:spMk id="3" creationId="{F5E726E4-FC8B-0793-7977-406B1F2D3E38}"/>
          </ac:spMkLst>
        </pc:spChg>
        <pc:spChg chg="add mod ord">
          <ac:chgData name="Sebastien Ros" userId="cff2928b-da0f-4c65-9cc8-742e3c4de50e" providerId="ADAL" clId="{C7644A50-9859-46A9-8263-7D2CBF120673}" dt="2022-11-07T14:31:39.855" v="1639" actId="20577"/>
          <ac:spMkLst>
            <pc:docMk/>
            <pc:sldMk cId="2761156224" sldId="272"/>
            <ac:spMk id="4" creationId="{4E4CC64F-6693-F4A6-B9C7-F98E758A8AD2}"/>
          </ac:spMkLst>
        </pc:spChg>
        <pc:spChg chg="add del mod ord">
          <ac:chgData name="Sebastien Ros" userId="cff2928b-da0f-4c65-9cc8-742e3c4de50e" providerId="ADAL" clId="{C7644A50-9859-46A9-8263-7D2CBF120673}" dt="2022-11-07T14:31:41.180" v="1640"/>
          <ac:spMkLst>
            <pc:docMk/>
            <pc:sldMk cId="2761156224" sldId="272"/>
            <ac:spMk id="5" creationId="{1E263950-B32A-F13C-C88F-32436D90CED4}"/>
          </ac:spMkLst>
        </pc:spChg>
        <pc:spChg chg="add mod">
          <ac:chgData name="Sebastien Ros" userId="cff2928b-da0f-4c65-9cc8-742e3c4de50e" providerId="ADAL" clId="{C7644A50-9859-46A9-8263-7D2CBF120673}" dt="2022-11-08T14:33:14.973" v="3772" actId="20577"/>
          <ac:spMkLst>
            <pc:docMk/>
            <pc:sldMk cId="2761156224" sldId="272"/>
            <ac:spMk id="6" creationId="{40674BC3-304D-EC6D-90A1-4741D6315101}"/>
          </ac:spMkLst>
        </pc:spChg>
        <pc:picChg chg="add del mod">
          <ac:chgData name="Sebastien Ros" userId="cff2928b-da0f-4c65-9cc8-742e3c4de50e" providerId="ADAL" clId="{C7644A50-9859-46A9-8263-7D2CBF120673}" dt="2022-11-08T14:32:31.576" v="3746" actId="21"/>
          <ac:picMkLst>
            <pc:docMk/>
            <pc:sldMk cId="2761156224" sldId="272"/>
            <ac:picMk id="2" creationId="{0DFF350D-0922-4367-B523-7895C6063B9A}"/>
          </ac:picMkLst>
        </pc:picChg>
        <pc:picChg chg="add mod">
          <ac:chgData name="Sebastien Ros" userId="cff2928b-da0f-4c65-9cc8-742e3c4de50e" providerId="ADAL" clId="{C7644A50-9859-46A9-8263-7D2CBF120673}" dt="2022-11-08T14:33:21.326" v="3773" actId="1076"/>
          <ac:picMkLst>
            <pc:docMk/>
            <pc:sldMk cId="2761156224" sldId="272"/>
            <ac:picMk id="7" creationId="{6488F4E2-CF30-FEA6-B053-83AB7A9235A5}"/>
          </ac:picMkLst>
        </pc:picChg>
        <pc:picChg chg="add del mod">
          <ac:chgData name="Sebastien Ros" userId="cff2928b-da0f-4c65-9cc8-742e3c4de50e" providerId="ADAL" clId="{C7644A50-9859-46A9-8263-7D2CBF120673}" dt="2022-11-07T14:38:01.900" v="1838" actId="21"/>
          <ac:picMkLst>
            <pc:docMk/>
            <pc:sldMk cId="2761156224" sldId="272"/>
            <ac:picMk id="2050" creationId="{F0FCC5E9-E159-09A4-810E-18B1ADA658D9}"/>
          </ac:picMkLst>
        </pc:picChg>
      </pc:sldChg>
      <pc:sldChg chg="modSp new mod ord">
        <pc:chgData name="Sebastien Ros" userId="cff2928b-da0f-4c65-9cc8-742e3c4de50e" providerId="ADAL" clId="{C7644A50-9859-46A9-8263-7D2CBF120673}" dt="2022-11-08T14:43:49.619" v="4046" actId="20577"/>
        <pc:sldMkLst>
          <pc:docMk/>
          <pc:sldMk cId="4173785379" sldId="273"/>
        </pc:sldMkLst>
        <pc:spChg chg="mod">
          <ac:chgData name="Sebastien Ros" userId="cff2928b-da0f-4c65-9cc8-742e3c4de50e" providerId="ADAL" clId="{C7644A50-9859-46A9-8263-7D2CBF120673}" dt="2022-11-08T14:43:49.619" v="4046" actId="20577"/>
          <ac:spMkLst>
            <pc:docMk/>
            <pc:sldMk cId="4173785379" sldId="273"/>
            <ac:spMk id="2" creationId="{BF0663CD-A567-8DE9-2707-E76976FA6997}"/>
          </ac:spMkLst>
        </pc:spChg>
      </pc:sldChg>
      <pc:sldChg chg="modSp new mod ord">
        <pc:chgData name="Sebastien Ros" userId="cff2928b-da0f-4c65-9cc8-742e3c4de50e" providerId="ADAL" clId="{C7644A50-9859-46A9-8263-7D2CBF120673}" dt="2022-11-08T14:46:40.227" v="4157" actId="20577"/>
        <pc:sldMkLst>
          <pc:docMk/>
          <pc:sldMk cId="140909971" sldId="274"/>
        </pc:sldMkLst>
        <pc:spChg chg="mod">
          <ac:chgData name="Sebastien Ros" userId="cff2928b-da0f-4c65-9cc8-742e3c4de50e" providerId="ADAL" clId="{C7644A50-9859-46A9-8263-7D2CBF120673}" dt="2022-11-08T14:30:09.251" v="3740" actId="20577"/>
          <ac:spMkLst>
            <pc:docMk/>
            <pc:sldMk cId="140909971" sldId="274"/>
            <ac:spMk id="2" creationId="{B81CD1C7-15CF-6370-C8C4-3730066E66AD}"/>
          </ac:spMkLst>
        </pc:spChg>
        <pc:spChg chg="mod">
          <ac:chgData name="Sebastien Ros" userId="cff2928b-da0f-4c65-9cc8-742e3c4de50e" providerId="ADAL" clId="{C7644A50-9859-46A9-8263-7D2CBF120673}" dt="2022-11-08T14:46:40.227" v="4157" actId="20577"/>
          <ac:spMkLst>
            <pc:docMk/>
            <pc:sldMk cId="140909971" sldId="274"/>
            <ac:spMk id="3" creationId="{C577CD4C-C08E-4605-0F3A-335F857CF8C8}"/>
          </ac:spMkLst>
        </pc:spChg>
      </pc:sldChg>
      <pc:sldChg chg="modSp new mod ord">
        <pc:chgData name="Sebastien Ros" userId="cff2928b-da0f-4c65-9cc8-742e3c4de50e" providerId="ADAL" clId="{C7644A50-9859-46A9-8263-7D2CBF120673}" dt="2022-11-07T14:40:05.941" v="1946"/>
        <pc:sldMkLst>
          <pc:docMk/>
          <pc:sldMk cId="2074467200" sldId="275"/>
        </pc:sldMkLst>
        <pc:spChg chg="mod">
          <ac:chgData name="Sebastien Ros" userId="cff2928b-da0f-4c65-9cc8-742e3c4de50e" providerId="ADAL" clId="{C7644A50-9859-46A9-8263-7D2CBF120673}" dt="2022-11-07T14:39:54.756" v="1944" actId="20577"/>
          <ac:spMkLst>
            <pc:docMk/>
            <pc:sldMk cId="2074467200" sldId="275"/>
            <ac:spMk id="2" creationId="{876F6B1A-51E1-1733-4E8A-A52B1F2D3A99}"/>
          </ac:spMkLst>
        </pc:spChg>
      </pc:sldChg>
      <pc:sldChg chg="modSp new mod modAnim">
        <pc:chgData name="Sebastien Ros" userId="cff2928b-da0f-4c65-9cc8-742e3c4de50e" providerId="ADAL" clId="{C7644A50-9859-46A9-8263-7D2CBF120673}" dt="2022-11-08T17:04:34.631" v="4746" actId="20577"/>
        <pc:sldMkLst>
          <pc:docMk/>
          <pc:sldMk cId="4088114382" sldId="276"/>
        </pc:sldMkLst>
        <pc:spChg chg="mod">
          <ac:chgData name="Sebastien Ros" userId="cff2928b-da0f-4c65-9cc8-742e3c4de50e" providerId="ADAL" clId="{C7644A50-9859-46A9-8263-7D2CBF120673}" dt="2022-11-08T17:04:34.631" v="4746" actId="20577"/>
          <ac:spMkLst>
            <pc:docMk/>
            <pc:sldMk cId="4088114382" sldId="276"/>
            <ac:spMk id="2" creationId="{AF98420A-FEB7-0CAD-A669-27DC57ABEF97}"/>
          </ac:spMkLst>
        </pc:spChg>
        <pc:spChg chg="mod">
          <ac:chgData name="Sebastien Ros" userId="cff2928b-da0f-4c65-9cc8-742e3c4de50e" providerId="ADAL" clId="{C7644A50-9859-46A9-8263-7D2CBF120673}" dt="2022-11-08T16:51:36.961" v="4584" actId="20577"/>
          <ac:spMkLst>
            <pc:docMk/>
            <pc:sldMk cId="4088114382" sldId="276"/>
            <ac:spMk id="3" creationId="{1994B33E-92FE-394D-85FA-C65E265DD999}"/>
          </ac:spMkLst>
        </pc:spChg>
      </pc:sldChg>
      <pc:sldChg chg="addSp delSp modSp new mod modAnim">
        <pc:chgData name="Sebastien Ros" userId="cff2928b-da0f-4c65-9cc8-742e3c4de50e" providerId="ADAL" clId="{C7644A50-9859-46A9-8263-7D2CBF120673}" dt="2022-11-08T17:07:58.614" v="4778" actId="6549"/>
        <pc:sldMkLst>
          <pc:docMk/>
          <pc:sldMk cId="2443847227" sldId="277"/>
        </pc:sldMkLst>
        <pc:spChg chg="mod">
          <ac:chgData name="Sebastien Ros" userId="cff2928b-da0f-4c65-9cc8-742e3c4de50e" providerId="ADAL" clId="{C7644A50-9859-46A9-8263-7D2CBF120673}" dt="2022-11-08T17:05:06.020" v="4759" actId="20577"/>
          <ac:spMkLst>
            <pc:docMk/>
            <pc:sldMk cId="2443847227" sldId="277"/>
            <ac:spMk id="2" creationId="{ED5240A3-D8F4-3C8B-8FDE-616C4FC32C39}"/>
          </ac:spMkLst>
        </pc:spChg>
        <pc:spChg chg="mod">
          <ac:chgData name="Sebastien Ros" userId="cff2928b-da0f-4c65-9cc8-742e3c4de50e" providerId="ADAL" clId="{C7644A50-9859-46A9-8263-7D2CBF120673}" dt="2022-11-08T17:07:58.614" v="4778" actId="6549"/>
          <ac:spMkLst>
            <pc:docMk/>
            <pc:sldMk cId="2443847227" sldId="277"/>
            <ac:spMk id="3" creationId="{9181180C-5519-B650-0C1B-333CDBDC566B}"/>
          </ac:spMkLst>
        </pc:spChg>
        <pc:picChg chg="add del mod">
          <ac:chgData name="Sebastien Ros" userId="cff2928b-da0f-4c65-9cc8-742e3c4de50e" providerId="ADAL" clId="{C7644A50-9859-46A9-8263-7D2CBF120673}" dt="2022-11-07T14:42:46.325" v="1989"/>
          <ac:picMkLst>
            <pc:docMk/>
            <pc:sldMk cId="2443847227" sldId="277"/>
            <ac:picMk id="3074" creationId="{252A88AF-0F0E-8D1B-917A-37D5257F16AA}"/>
          </ac:picMkLst>
        </pc:picChg>
      </pc:sldChg>
      <pc:sldChg chg="modSp new mod">
        <pc:chgData name="Sebastien Ros" userId="cff2928b-da0f-4c65-9cc8-742e3c4de50e" providerId="ADAL" clId="{C7644A50-9859-46A9-8263-7D2CBF120673}" dt="2022-11-07T14:45:24.906" v="2023"/>
        <pc:sldMkLst>
          <pc:docMk/>
          <pc:sldMk cId="4291684338" sldId="278"/>
        </pc:sldMkLst>
        <pc:spChg chg="mod">
          <ac:chgData name="Sebastien Ros" userId="cff2928b-da0f-4c65-9cc8-742e3c4de50e" providerId="ADAL" clId="{C7644A50-9859-46A9-8263-7D2CBF120673}" dt="2022-11-07T14:45:24.906" v="2023"/>
          <ac:spMkLst>
            <pc:docMk/>
            <pc:sldMk cId="4291684338" sldId="278"/>
            <ac:spMk id="2" creationId="{B760A9E6-9C28-E70B-C340-C6576C4EEA37}"/>
          </ac:spMkLst>
        </pc:spChg>
      </pc:sldChg>
      <pc:sldChg chg="modSp new mod modAnim">
        <pc:chgData name="Sebastien Ros" userId="cff2928b-da0f-4c65-9cc8-742e3c4de50e" providerId="ADAL" clId="{C7644A50-9859-46A9-8263-7D2CBF120673}" dt="2022-11-08T17:19:38.092" v="4834"/>
        <pc:sldMkLst>
          <pc:docMk/>
          <pc:sldMk cId="3504477933" sldId="279"/>
        </pc:sldMkLst>
        <pc:spChg chg="mod">
          <ac:chgData name="Sebastien Ros" userId="cff2928b-da0f-4c65-9cc8-742e3c4de50e" providerId="ADAL" clId="{C7644A50-9859-46A9-8263-7D2CBF120673}" dt="2022-11-07T15:20:38.072" v="2683"/>
          <ac:spMkLst>
            <pc:docMk/>
            <pc:sldMk cId="3504477933" sldId="279"/>
            <ac:spMk id="2" creationId="{C93741EB-E0FD-C172-8A9F-D24C3BE188AE}"/>
          </ac:spMkLst>
        </pc:spChg>
        <pc:spChg chg="mod">
          <ac:chgData name="Sebastien Ros" userId="cff2928b-da0f-4c65-9cc8-742e3c4de50e" providerId="ADAL" clId="{C7644A50-9859-46A9-8263-7D2CBF120673}" dt="2022-11-08T17:19:29.722" v="4833" actId="20577"/>
          <ac:spMkLst>
            <pc:docMk/>
            <pc:sldMk cId="3504477933" sldId="279"/>
            <ac:spMk id="3" creationId="{27EF41C9-20CC-755C-64CB-7D31936647EA}"/>
          </ac:spMkLst>
        </pc:spChg>
      </pc:sldChg>
      <pc:sldChg chg="modSp new mod ord modAnim">
        <pc:chgData name="Sebastien Ros" userId="cff2928b-da0f-4c65-9cc8-742e3c4de50e" providerId="ADAL" clId="{C7644A50-9859-46A9-8263-7D2CBF120673}" dt="2022-11-08T15:51:55.878" v="4483" actId="20577"/>
        <pc:sldMkLst>
          <pc:docMk/>
          <pc:sldMk cId="3707453657" sldId="280"/>
        </pc:sldMkLst>
        <pc:spChg chg="mod">
          <ac:chgData name="Sebastien Ros" userId="cff2928b-da0f-4c65-9cc8-742e3c4de50e" providerId="ADAL" clId="{C7644A50-9859-46A9-8263-7D2CBF120673}" dt="2022-11-07T15:10:24.790" v="2267" actId="20577"/>
          <ac:spMkLst>
            <pc:docMk/>
            <pc:sldMk cId="3707453657" sldId="280"/>
            <ac:spMk id="2" creationId="{6832EAC7-A435-C77A-C79F-78EDF11F307A}"/>
          </ac:spMkLst>
        </pc:spChg>
        <pc:spChg chg="mod">
          <ac:chgData name="Sebastien Ros" userId="cff2928b-da0f-4c65-9cc8-742e3c4de50e" providerId="ADAL" clId="{C7644A50-9859-46A9-8263-7D2CBF120673}" dt="2022-11-08T15:51:55.878" v="4483" actId="20577"/>
          <ac:spMkLst>
            <pc:docMk/>
            <pc:sldMk cId="3707453657" sldId="280"/>
            <ac:spMk id="3" creationId="{77D9D74B-83BE-CE62-FEDB-E620751D8233}"/>
          </ac:spMkLst>
        </pc:spChg>
      </pc:sldChg>
      <pc:sldChg chg="modSp new del mod">
        <pc:chgData name="Sebastien Ros" userId="cff2928b-da0f-4c65-9cc8-742e3c4de50e" providerId="ADAL" clId="{C7644A50-9859-46A9-8263-7D2CBF120673}" dt="2022-11-07T15:28:06.367" v="2706" actId="47"/>
        <pc:sldMkLst>
          <pc:docMk/>
          <pc:sldMk cId="1612609424" sldId="281"/>
        </pc:sldMkLst>
        <pc:spChg chg="mod">
          <ac:chgData name="Sebastien Ros" userId="cff2928b-da0f-4c65-9cc8-742e3c4de50e" providerId="ADAL" clId="{C7644A50-9859-46A9-8263-7D2CBF120673}" dt="2022-11-07T15:27:46.674" v="2704" actId="20577"/>
          <ac:spMkLst>
            <pc:docMk/>
            <pc:sldMk cId="1612609424" sldId="281"/>
            <ac:spMk id="2" creationId="{C2C65BD3-E940-4BE5-B558-D906F5191C66}"/>
          </ac:spMkLst>
        </pc:spChg>
      </pc:sldChg>
      <pc:sldChg chg="modSp new mod">
        <pc:chgData name="Sebastien Ros" userId="cff2928b-da0f-4c65-9cc8-742e3c4de50e" providerId="ADAL" clId="{C7644A50-9859-46A9-8263-7D2CBF120673}" dt="2022-11-08T14:09:21.288" v="3302" actId="14"/>
        <pc:sldMkLst>
          <pc:docMk/>
          <pc:sldMk cId="471395924" sldId="282"/>
        </pc:sldMkLst>
        <pc:spChg chg="mod">
          <ac:chgData name="Sebastien Ros" userId="cff2928b-da0f-4c65-9cc8-742e3c4de50e" providerId="ADAL" clId="{C7644A50-9859-46A9-8263-7D2CBF120673}" dt="2022-11-07T15:28:17.210" v="2726" actId="20577"/>
          <ac:spMkLst>
            <pc:docMk/>
            <pc:sldMk cId="471395924" sldId="282"/>
            <ac:spMk id="2" creationId="{415C83C6-6860-4FE2-03B9-F5DAAC6E011A}"/>
          </ac:spMkLst>
        </pc:spChg>
        <pc:spChg chg="mod">
          <ac:chgData name="Sebastien Ros" userId="cff2928b-da0f-4c65-9cc8-742e3c4de50e" providerId="ADAL" clId="{C7644A50-9859-46A9-8263-7D2CBF120673}" dt="2022-11-08T14:09:21.288" v="3302" actId="14"/>
          <ac:spMkLst>
            <pc:docMk/>
            <pc:sldMk cId="471395924" sldId="282"/>
            <ac:spMk id="3" creationId="{4B442D2F-688C-9B6B-77AE-CDC8AA770034}"/>
          </ac:spMkLst>
        </pc:spChg>
      </pc:sldChg>
      <pc:sldChg chg="modSp new mod">
        <pc:chgData name="Sebastien Ros" userId="cff2928b-da0f-4c65-9cc8-742e3c4de50e" providerId="ADAL" clId="{C7644A50-9859-46A9-8263-7D2CBF120673}" dt="2022-11-08T14:51:55.060" v="4385" actId="20577"/>
        <pc:sldMkLst>
          <pc:docMk/>
          <pc:sldMk cId="3246114842" sldId="283"/>
        </pc:sldMkLst>
        <pc:spChg chg="mod">
          <ac:chgData name="Sebastien Ros" userId="cff2928b-da0f-4c65-9cc8-742e3c4de50e" providerId="ADAL" clId="{C7644A50-9859-46A9-8263-7D2CBF120673}" dt="2022-11-08T14:51:55.060" v="4385" actId="20577"/>
          <ac:spMkLst>
            <pc:docMk/>
            <pc:sldMk cId="3246114842" sldId="283"/>
            <ac:spMk id="2" creationId="{39319087-7197-CA27-118F-EA4C5447B355}"/>
          </ac:spMkLst>
        </pc:spChg>
      </pc:sldChg>
      <pc:sldChg chg="modSp new del mod">
        <pc:chgData name="Sebastien Ros" userId="cff2928b-da0f-4c65-9cc8-742e3c4de50e" providerId="ADAL" clId="{C7644A50-9859-46A9-8263-7D2CBF120673}" dt="2022-11-07T22:59:53.524" v="2917" actId="47"/>
        <pc:sldMkLst>
          <pc:docMk/>
          <pc:sldMk cId="112957717" sldId="284"/>
        </pc:sldMkLst>
        <pc:spChg chg="mod">
          <ac:chgData name="Sebastien Ros" userId="cff2928b-da0f-4c65-9cc8-742e3c4de50e" providerId="ADAL" clId="{C7644A50-9859-46A9-8263-7D2CBF120673}" dt="2022-11-07T22:59:10.178" v="2897" actId="20577"/>
          <ac:spMkLst>
            <pc:docMk/>
            <pc:sldMk cId="112957717" sldId="284"/>
            <ac:spMk id="2" creationId="{E157CE4F-5F9D-3491-1653-ADB9D730B05E}"/>
          </ac:spMkLst>
        </pc:spChg>
        <pc:spChg chg="mod">
          <ac:chgData name="Sebastien Ros" userId="cff2928b-da0f-4c65-9cc8-742e3c4de50e" providerId="ADAL" clId="{C7644A50-9859-46A9-8263-7D2CBF120673}" dt="2022-11-07T22:58:30.360" v="2825" actId="20577"/>
          <ac:spMkLst>
            <pc:docMk/>
            <pc:sldMk cId="112957717" sldId="284"/>
            <ac:spMk id="3" creationId="{D632E5FA-3E40-0BDA-ECC6-F3ECDC3A0DD5}"/>
          </ac:spMkLst>
        </pc:spChg>
      </pc:sldChg>
      <pc:sldChg chg="modSp add mod">
        <pc:chgData name="Sebastien Ros" userId="cff2928b-da0f-4c65-9cc8-742e3c4de50e" providerId="ADAL" clId="{C7644A50-9859-46A9-8263-7D2CBF120673}" dt="2022-11-07T22:59:45.523" v="2915" actId="20577"/>
        <pc:sldMkLst>
          <pc:docMk/>
          <pc:sldMk cId="1696489256" sldId="285"/>
        </pc:sldMkLst>
        <pc:spChg chg="mod">
          <ac:chgData name="Sebastien Ros" userId="cff2928b-da0f-4c65-9cc8-742e3c4de50e" providerId="ADAL" clId="{C7644A50-9859-46A9-8263-7D2CBF120673}" dt="2022-11-07T22:59:39.064" v="2901" actId="20577"/>
          <ac:spMkLst>
            <pc:docMk/>
            <pc:sldMk cId="1696489256" sldId="285"/>
            <ac:spMk id="2" creationId="{E157CE4F-5F9D-3491-1653-ADB9D730B05E}"/>
          </ac:spMkLst>
        </pc:spChg>
        <pc:spChg chg="mod">
          <ac:chgData name="Sebastien Ros" userId="cff2928b-da0f-4c65-9cc8-742e3c4de50e" providerId="ADAL" clId="{C7644A50-9859-46A9-8263-7D2CBF120673}" dt="2022-11-07T22:59:45.523" v="2915" actId="20577"/>
          <ac:spMkLst>
            <pc:docMk/>
            <pc:sldMk cId="1696489256" sldId="285"/>
            <ac:spMk id="3" creationId="{D632E5FA-3E40-0BDA-ECC6-F3ECDC3A0DD5}"/>
          </ac:spMkLst>
        </pc:spChg>
      </pc:sldChg>
      <pc:sldChg chg="modSp add mod">
        <pc:chgData name="Sebastien Ros" userId="cff2928b-da0f-4c65-9cc8-742e3c4de50e" providerId="ADAL" clId="{C7644A50-9859-46A9-8263-7D2CBF120673}" dt="2022-11-07T22:59:57.484" v="2930" actId="20577"/>
        <pc:sldMkLst>
          <pc:docMk/>
          <pc:sldMk cId="81735439" sldId="286"/>
        </pc:sldMkLst>
        <pc:spChg chg="mod">
          <ac:chgData name="Sebastien Ros" userId="cff2928b-da0f-4c65-9cc8-742e3c4de50e" providerId="ADAL" clId="{C7644A50-9859-46A9-8263-7D2CBF120673}" dt="2022-11-07T22:59:57.484" v="2930" actId="20577"/>
          <ac:spMkLst>
            <pc:docMk/>
            <pc:sldMk cId="81735439" sldId="286"/>
            <ac:spMk id="3" creationId="{D632E5FA-3E40-0BDA-ECC6-F3ECDC3A0DD5}"/>
          </ac:spMkLst>
        </pc:spChg>
      </pc:sldChg>
      <pc:sldChg chg="addSp modSp new mod modAnim">
        <pc:chgData name="Sebastien Ros" userId="cff2928b-da0f-4c65-9cc8-742e3c4de50e" providerId="ADAL" clId="{C7644A50-9859-46A9-8263-7D2CBF120673}" dt="2022-11-08T16:45:48.997" v="4574" actId="20577"/>
        <pc:sldMkLst>
          <pc:docMk/>
          <pc:sldMk cId="889796908" sldId="287"/>
        </pc:sldMkLst>
        <pc:spChg chg="mod">
          <ac:chgData name="Sebastien Ros" userId="cff2928b-da0f-4c65-9cc8-742e3c4de50e" providerId="ADAL" clId="{C7644A50-9859-46A9-8263-7D2CBF120673}" dt="2022-11-08T14:17:12.462" v="3466" actId="20577"/>
          <ac:spMkLst>
            <pc:docMk/>
            <pc:sldMk cId="889796908" sldId="287"/>
            <ac:spMk id="2" creationId="{0CEA2C9D-0869-8A40-0BA7-FA842931C79E}"/>
          </ac:spMkLst>
        </pc:spChg>
        <pc:spChg chg="mod">
          <ac:chgData name="Sebastien Ros" userId="cff2928b-da0f-4c65-9cc8-742e3c4de50e" providerId="ADAL" clId="{C7644A50-9859-46A9-8263-7D2CBF120673}" dt="2022-11-08T16:45:48.997" v="4574" actId="20577"/>
          <ac:spMkLst>
            <pc:docMk/>
            <pc:sldMk cId="889796908" sldId="287"/>
            <ac:spMk id="3" creationId="{C449A3AF-94C6-F216-16C8-3EA69CA7CDDB}"/>
          </ac:spMkLst>
        </pc:spChg>
        <pc:picChg chg="add mod">
          <ac:chgData name="Sebastien Ros" userId="cff2928b-da0f-4c65-9cc8-742e3c4de50e" providerId="ADAL" clId="{C7644A50-9859-46A9-8263-7D2CBF120673}" dt="2022-11-08T14:42:09.496" v="4038" actId="1076"/>
          <ac:picMkLst>
            <pc:docMk/>
            <pc:sldMk cId="889796908" sldId="287"/>
            <ac:picMk id="5" creationId="{05EFA990-A8B6-4FBD-88B6-E5ACA072BDA9}"/>
          </ac:picMkLst>
        </pc:picChg>
      </pc:sldChg>
      <pc:sldChg chg="modSp add mod">
        <pc:chgData name="Sebastien Ros" userId="cff2928b-da0f-4c65-9cc8-742e3c4de50e" providerId="ADAL" clId="{C7644A50-9859-46A9-8263-7D2CBF120673}" dt="2022-11-08T15:10:36.207" v="4408" actId="20577"/>
        <pc:sldMkLst>
          <pc:docMk/>
          <pc:sldMk cId="2259756870" sldId="288"/>
        </pc:sldMkLst>
        <pc:spChg chg="mod">
          <ac:chgData name="Sebastien Ros" userId="cff2928b-da0f-4c65-9cc8-742e3c4de50e" providerId="ADAL" clId="{C7644A50-9859-46A9-8263-7D2CBF120673}" dt="2022-11-08T15:10:36.207" v="4408" actId="20577"/>
          <ac:spMkLst>
            <pc:docMk/>
            <pc:sldMk cId="2259756870" sldId="288"/>
            <ac:spMk id="3" creationId="{D632E5FA-3E40-0BDA-ECC6-F3ECDC3A0DD5}"/>
          </ac:spMkLst>
        </pc:spChg>
      </pc:sldChg>
      <pc:sldChg chg="modSp new mod">
        <pc:chgData name="Sebastien Ros" userId="cff2928b-da0f-4c65-9cc8-742e3c4de50e" providerId="ADAL" clId="{C7644A50-9859-46A9-8263-7D2CBF120673}" dt="2022-11-08T14:51:32.082" v="4382" actId="6549"/>
        <pc:sldMkLst>
          <pc:docMk/>
          <pc:sldMk cId="735153846" sldId="289"/>
        </pc:sldMkLst>
        <pc:spChg chg="mod">
          <ac:chgData name="Sebastien Ros" userId="cff2928b-da0f-4c65-9cc8-742e3c4de50e" providerId="ADAL" clId="{C7644A50-9859-46A9-8263-7D2CBF120673}" dt="2022-11-08T14:48:39.917" v="4172" actId="20577"/>
          <ac:spMkLst>
            <pc:docMk/>
            <pc:sldMk cId="735153846" sldId="289"/>
            <ac:spMk id="2" creationId="{FF29B732-BC2A-C2CD-192E-776B2F2D58DD}"/>
          </ac:spMkLst>
        </pc:spChg>
        <pc:spChg chg="mod">
          <ac:chgData name="Sebastien Ros" userId="cff2928b-da0f-4c65-9cc8-742e3c4de50e" providerId="ADAL" clId="{C7644A50-9859-46A9-8263-7D2CBF120673}" dt="2022-11-08T14:51:32.082" v="4382" actId="6549"/>
          <ac:spMkLst>
            <pc:docMk/>
            <pc:sldMk cId="735153846" sldId="289"/>
            <ac:spMk id="3" creationId="{C32E0D33-70B9-734F-FE7A-F4DBF9795600}"/>
          </ac:spMkLst>
        </pc:spChg>
      </pc:sldChg>
      <pc:sldChg chg="addSp delSp modSp new mod">
        <pc:chgData name="Sebastien Ros" userId="cff2928b-da0f-4c65-9cc8-742e3c4de50e" providerId="ADAL" clId="{C7644A50-9859-46A9-8263-7D2CBF120673}" dt="2022-11-08T16:14:40.283" v="4498" actId="22"/>
        <pc:sldMkLst>
          <pc:docMk/>
          <pc:sldMk cId="286419733" sldId="290"/>
        </pc:sldMkLst>
        <pc:spChg chg="del">
          <ac:chgData name="Sebastien Ros" userId="cff2928b-da0f-4c65-9cc8-742e3c4de50e" providerId="ADAL" clId="{C7644A50-9859-46A9-8263-7D2CBF120673}" dt="2022-11-08T15:57:38.224" v="4490" actId="478"/>
          <ac:spMkLst>
            <pc:docMk/>
            <pc:sldMk cId="286419733" sldId="290"/>
            <ac:spMk id="3" creationId="{D95F947B-F151-8F07-F0AB-7ED657E33154}"/>
          </ac:spMkLst>
        </pc:spChg>
        <pc:picChg chg="add del">
          <ac:chgData name="Sebastien Ros" userId="cff2928b-da0f-4c65-9cc8-742e3c4de50e" providerId="ADAL" clId="{C7644A50-9859-46A9-8263-7D2CBF120673}" dt="2022-11-08T15:57:46.282" v="4492" actId="478"/>
          <ac:picMkLst>
            <pc:docMk/>
            <pc:sldMk cId="286419733" sldId="290"/>
            <ac:picMk id="5" creationId="{F28B92E4-C5BA-6AFC-57AC-70684BA2E972}"/>
          </ac:picMkLst>
        </pc:picChg>
        <pc:picChg chg="add del">
          <ac:chgData name="Sebastien Ros" userId="cff2928b-da0f-4c65-9cc8-742e3c4de50e" providerId="ADAL" clId="{C7644A50-9859-46A9-8263-7D2CBF120673}" dt="2022-11-08T16:14:39.827" v="4497" actId="478"/>
          <ac:picMkLst>
            <pc:docMk/>
            <pc:sldMk cId="286419733" sldId="290"/>
            <ac:picMk id="7" creationId="{A6B8F32B-7BC1-0E4D-5705-C01EFB0C96D5}"/>
          </ac:picMkLst>
        </pc:picChg>
        <pc:picChg chg="add">
          <ac:chgData name="Sebastien Ros" userId="cff2928b-da0f-4c65-9cc8-742e3c4de50e" providerId="ADAL" clId="{C7644A50-9859-46A9-8263-7D2CBF120673}" dt="2022-11-08T16:14:40.283" v="4498" actId="22"/>
          <ac:picMkLst>
            <pc:docMk/>
            <pc:sldMk cId="286419733" sldId="290"/>
            <ac:picMk id="9" creationId="{71D0354A-3D8A-A226-2C29-27CEFE401C6A}"/>
          </ac:picMkLst>
        </pc:picChg>
        <pc:picChg chg="add del mod">
          <ac:chgData name="Sebastien Ros" userId="cff2928b-da0f-4c65-9cc8-742e3c4de50e" providerId="ADAL" clId="{C7644A50-9859-46A9-8263-7D2CBF120673}" dt="2022-11-08T16:02:34.224" v="4496" actId="478"/>
          <ac:picMkLst>
            <pc:docMk/>
            <pc:sldMk cId="286419733" sldId="290"/>
            <ac:picMk id="1026" creationId="{3707071B-A572-90C9-B705-3376DBEBAF85}"/>
          </ac:picMkLst>
        </pc:picChg>
      </pc:sldChg>
      <pc:sldChg chg="modSp new del mod">
        <pc:chgData name="Sebastien Ros" userId="cff2928b-da0f-4c65-9cc8-742e3c4de50e" providerId="ADAL" clId="{C7644A50-9859-46A9-8263-7D2CBF120673}" dt="2022-11-08T17:48:47.459" v="4868" actId="47"/>
        <pc:sldMkLst>
          <pc:docMk/>
          <pc:sldMk cId="3716853956" sldId="291"/>
        </pc:sldMkLst>
        <pc:spChg chg="mod">
          <ac:chgData name="Sebastien Ros" userId="cff2928b-da0f-4c65-9cc8-742e3c4de50e" providerId="ADAL" clId="{C7644A50-9859-46A9-8263-7D2CBF120673}" dt="2022-11-08T17:48:44.672" v="4867" actId="20577"/>
          <ac:spMkLst>
            <pc:docMk/>
            <pc:sldMk cId="3716853956" sldId="291"/>
            <ac:spMk id="2" creationId="{CCD1C83E-8ECC-B3E0-4303-7AA8AC85E79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experimental-webtransport-over-http-3-support-in-kestrel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github.com/rate_limit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performance/rate-limit?view=aspnetcore-7.0" TargetMode="External"/><Relationship Id="rId2" Type="http://schemas.openxmlformats.org/officeDocument/2006/relationships/hyperlink" Target="https://devblogs.microsoft.com/dotnet/performance-improvements-in-aspnet-core-7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en-us/events/build-2022/od114-output-caching-in-asp-net-core-7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aspnetcore/pull/40925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New features for building modern high-performance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2C9D-0869-8A40-0BA7-FA842931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HTTP/3 -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A3AF-94C6-F216-16C8-3EA69CA7C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Uses QUIC, based on UDP instead of TCP</a:t>
            </a:r>
          </a:p>
          <a:p>
            <a:r>
              <a:rPr lang="en-US" dirty="0"/>
              <a:t>Support: Chrome, Edge, Firefox, Opera, </a:t>
            </a:r>
            <a:r>
              <a:rPr lang="en-US" strike="sngStrike" dirty="0"/>
              <a:t>Safari</a:t>
            </a:r>
            <a:r>
              <a:rPr lang="en-US" dirty="0"/>
              <a:t> (opt-in)</a:t>
            </a:r>
          </a:p>
          <a:p>
            <a:r>
              <a:rPr lang="en-US" dirty="0"/>
              <a:t>Experimental in .NET 6.0</a:t>
            </a:r>
          </a:p>
          <a:p>
            <a:r>
              <a:rPr lang="en-US" dirty="0"/>
              <a:t>.NET 7.0 </a:t>
            </a:r>
          </a:p>
          <a:p>
            <a:pPr lvl="1"/>
            <a:r>
              <a:rPr lang="en-US" dirty="0"/>
              <a:t>Enabled by configuration</a:t>
            </a:r>
          </a:p>
          <a:p>
            <a:pPr lvl="1"/>
            <a:r>
              <a:rPr lang="en-US" dirty="0"/>
              <a:t>Improvements: Reliability, APIs, Correctness,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FA990-A8B6-4FBD-88B6-E5ACA072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7" y="4595592"/>
            <a:ext cx="644932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9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HTTP/3 -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allocations improvements</a:t>
            </a:r>
          </a:p>
          <a:p>
            <a:r>
              <a:rPr lang="en-US" dirty="0"/>
              <a:t>Headers encoding performance improvements (</a:t>
            </a:r>
            <a:r>
              <a:rPr lang="en-US" dirty="0" err="1"/>
              <a:t>QPack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EAC7-A435-C77A-C79F-78EDF11F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HTTP/3 - </a:t>
            </a:r>
            <a:r>
              <a:rPr lang="nl-NL" dirty="0"/>
              <a:t>WebTransport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9D74B-83BE-CE62-FEDB-E620751D8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WebSockets over HTTP/1.1 </a:t>
            </a:r>
          </a:p>
          <a:p>
            <a:pPr lvl="1"/>
            <a:r>
              <a:rPr lang="nl-NL" dirty="0"/>
              <a:t>Requires one connection per stream</a:t>
            </a:r>
          </a:p>
          <a:p>
            <a:r>
              <a:rPr lang="nl-NL" dirty="0"/>
              <a:t>WebSockets over HTTP/2 </a:t>
            </a:r>
          </a:p>
          <a:p>
            <a:pPr lvl="1"/>
            <a:r>
              <a:rPr lang="nl-NL" dirty="0"/>
              <a:t>Can multiplex multiple data streams on a single connection</a:t>
            </a:r>
          </a:p>
          <a:p>
            <a:pPr lvl="1"/>
            <a:r>
              <a:rPr lang="nl-NL" dirty="0"/>
              <a:t>One stream can still impact the performance of others</a:t>
            </a:r>
          </a:p>
          <a:p>
            <a:r>
              <a:rPr lang="nl-NL" dirty="0"/>
              <a:t>WebTransport over HTTP/3</a:t>
            </a:r>
          </a:p>
          <a:p>
            <a:pPr lvl="1"/>
            <a:r>
              <a:rPr lang="nl-NL" dirty="0"/>
              <a:t>Multiple </a:t>
            </a:r>
            <a:r>
              <a:rPr lang="nl-NL" b="1" dirty="0"/>
              <a:t>independent</a:t>
            </a:r>
            <a:r>
              <a:rPr lang="nl-NL" dirty="0"/>
              <a:t> streams on one connection</a:t>
            </a:r>
          </a:p>
          <a:p>
            <a:pPr lvl="1"/>
            <a:r>
              <a:rPr lang="nl-NL" dirty="0"/>
              <a:t>Experimental (opt-in)</a:t>
            </a:r>
          </a:p>
          <a:p>
            <a:r>
              <a:rPr lang="en-US" dirty="0">
                <a:hlinkClick r:id="rId2"/>
              </a:rPr>
              <a:t>https://devblogs.microsoft.com/dotnet/experimental-webtransport-over-http-3-support-in-kestrel/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5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6B1A-51E1-1733-4E8A-A52B1F2D3A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Rate Limiting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E730C-542E-63C4-5549-8B6AA0482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6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420A-FEB7-0CAD-A669-27DC57AB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Limiting -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4B33E-92FE-394D-85FA-C65E265DD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the overall health of the system </a:t>
            </a:r>
          </a:p>
          <a:p>
            <a:pPr lvl="1"/>
            <a:r>
              <a:rPr lang="en-US" dirty="0"/>
              <a:t>Limit the number of concurrent requests</a:t>
            </a:r>
          </a:p>
          <a:p>
            <a:pPr lvl="1"/>
            <a:r>
              <a:rPr lang="en-US" dirty="0"/>
              <a:t>E.g., ensure an SLA is met</a:t>
            </a:r>
          </a:p>
          <a:p>
            <a:r>
              <a:rPr lang="en-US" dirty="0"/>
              <a:t>Prevent users from abusing a resource</a:t>
            </a:r>
          </a:p>
          <a:p>
            <a:pPr lvl="1"/>
            <a:r>
              <a:rPr lang="en-US" dirty="0"/>
              <a:t>API usage limits</a:t>
            </a:r>
          </a:p>
          <a:p>
            <a:pPr lvl="1"/>
            <a:r>
              <a:rPr lang="en-US" dirty="0"/>
              <a:t>Define per-user quotas based on subscription level</a:t>
            </a:r>
          </a:p>
          <a:p>
            <a:r>
              <a:rPr lang="en-US" dirty="0"/>
              <a:t>Example: GitHub</a:t>
            </a:r>
          </a:p>
          <a:p>
            <a:pPr lvl="1"/>
            <a:r>
              <a:rPr lang="en-US" dirty="0">
                <a:hlinkClick r:id="rId2"/>
              </a:rPr>
              <a:t>https://api.github.com/rate_limit</a:t>
            </a:r>
            <a:endParaRPr lang="en-US" dirty="0"/>
          </a:p>
          <a:p>
            <a:pPr lvl="1"/>
            <a:r>
              <a:rPr lang="en-US" dirty="0"/>
              <a:t>Unauthenticated Requests: 60 requests/hour</a:t>
            </a:r>
          </a:p>
          <a:p>
            <a:pPr lvl="1"/>
            <a:r>
              <a:rPr lang="en-US" dirty="0"/>
              <a:t>Authenticated User Requests: 5000 requests/hour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40A3-D8F4-3C8B-8FDE-616C4FC3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Limiting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1180C-5519-B650-0C1B-333CDBDC5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Lease</a:t>
            </a:r>
            <a:r>
              <a:rPr lang="en-US" dirty="0"/>
              <a:t> is issued and taken by requests</a:t>
            </a:r>
          </a:p>
          <a:p>
            <a:r>
              <a:rPr lang="en-US" dirty="0"/>
              <a:t>Fixed time window</a:t>
            </a:r>
          </a:p>
          <a:p>
            <a:r>
              <a:rPr lang="en-US" dirty="0"/>
              <a:t>Sliding time window</a:t>
            </a:r>
          </a:p>
          <a:p>
            <a:r>
              <a:rPr lang="en-US" dirty="0"/>
              <a:t>Concurrency limit</a:t>
            </a:r>
          </a:p>
          <a:p>
            <a:r>
              <a:rPr lang="en-US" dirty="0"/>
              <a:t>Token bucket limit</a:t>
            </a:r>
          </a:p>
          <a:p>
            <a:r>
              <a:rPr lang="en-US" dirty="0"/>
              <a:t>Partitions to define limits “per” custom values</a:t>
            </a:r>
          </a:p>
          <a:p>
            <a:pPr lvl="1"/>
            <a:r>
              <a:rPr lang="en-US" dirty="0"/>
              <a:t>e.g., User, IP address, company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4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7CE4F-5F9D-3491-1653-ADB9D730B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2E5FA-3E40-0BDA-ECC6-F3ECDC3A0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Rate Limiting</a:t>
            </a:r>
          </a:p>
        </p:txBody>
      </p:sp>
    </p:spTree>
    <p:extLst>
      <p:ext uri="{BB962C8B-B14F-4D97-AF65-F5344CB8AC3E}">
        <p14:creationId xmlns:p14="http://schemas.microsoft.com/office/powerpoint/2010/main" val="81735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A9E6-9C28-E70B-C340-C6576C4EEA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Caching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A5A5E-70C6-F954-0D75-4482DC390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4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41EB-E0FD-C172-8A9F-D24C3BE1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41C9-20CC-755C-64CB-7D3193664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Driven by configuration</a:t>
            </a:r>
          </a:p>
          <a:p>
            <a:pPr lvl="1"/>
            <a:r>
              <a:rPr lang="en-US" dirty="0"/>
              <a:t>As opposed to Response Caching middleware</a:t>
            </a:r>
          </a:p>
          <a:p>
            <a:r>
              <a:rPr lang="en-US" dirty="0"/>
              <a:t>Extensible cache stores</a:t>
            </a:r>
          </a:p>
          <a:p>
            <a:pPr lvl="1"/>
            <a:r>
              <a:rPr lang="en-US" dirty="0"/>
              <a:t>Memory (OOB), disk, REDIS, blob storage, …</a:t>
            </a:r>
          </a:p>
          <a:p>
            <a:r>
              <a:rPr lang="en-US" dirty="0"/>
              <a:t>Cache Stampede and Thundering Herd mitigations with resource locking</a:t>
            </a:r>
          </a:p>
          <a:p>
            <a:r>
              <a:rPr lang="en-US" dirty="0"/>
              <a:t>Invalidate tagged cache entries</a:t>
            </a:r>
          </a:p>
          <a:p>
            <a:r>
              <a:rPr lang="en-US" dirty="0"/>
              <a:t>Cache re-validation </a:t>
            </a:r>
          </a:p>
          <a:p>
            <a:pPr lvl="1"/>
            <a:r>
              <a:rPr lang="en-US" dirty="0"/>
              <a:t>eTag, If-Modified-Since</a:t>
            </a:r>
          </a:p>
          <a:p>
            <a:pPr lvl="1"/>
            <a:r>
              <a:rPr lang="en-US" dirty="0"/>
              <a:t>304 – Not Modified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47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7CE4F-5F9D-3491-1653-ADB9D730B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2E5FA-3E40-0BDA-ECC6-F3ECDC3A0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Output Caching</a:t>
            </a:r>
          </a:p>
        </p:txBody>
      </p:sp>
    </p:spTree>
    <p:extLst>
      <p:ext uri="{BB962C8B-B14F-4D97-AF65-F5344CB8AC3E}">
        <p14:creationId xmlns:p14="http://schemas.microsoft.com/office/powerpoint/2010/main" val="169648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542B-5C90-DBDA-F74B-80E8179F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A7-77C5-479B-AA50-399F807D3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HTTP/2 Improvements</a:t>
            </a:r>
          </a:p>
          <a:p>
            <a:r>
              <a:rPr lang="en-US" dirty="0"/>
              <a:t>HTTP/3 Improvements</a:t>
            </a:r>
          </a:p>
          <a:p>
            <a:r>
              <a:rPr lang="en-US" dirty="0"/>
              <a:t>Rate Limiting</a:t>
            </a:r>
          </a:p>
          <a:p>
            <a:r>
              <a:rPr lang="en-US" dirty="0"/>
              <a:t>Output Caching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4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9B732-BC2A-C2CD-192E-776B2F2D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0D33-70B9-734F-FE7A-F4DBF9795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performance</a:t>
            </a:r>
          </a:p>
          <a:p>
            <a:pPr lvl="1"/>
            <a:r>
              <a:rPr lang="en-US" dirty="0"/>
              <a:t>Just upgrade it! ™</a:t>
            </a:r>
          </a:p>
          <a:p>
            <a:pPr lvl="1"/>
            <a:r>
              <a:rPr lang="en-US" dirty="0"/>
              <a:t>Marginal gains</a:t>
            </a:r>
          </a:p>
          <a:p>
            <a:r>
              <a:rPr lang="en-US" dirty="0"/>
              <a:t>New features</a:t>
            </a:r>
          </a:p>
          <a:p>
            <a:pPr lvl="1"/>
            <a:r>
              <a:rPr lang="en-US" dirty="0" err="1"/>
              <a:t>WebSockets</a:t>
            </a:r>
            <a:endParaRPr lang="en-US" dirty="0"/>
          </a:p>
          <a:p>
            <a:pPr lvl="1"/>
            <a:r>
              <a:rPr lang="en-US" dirty="0" err="1"/>
              <a:t>WebTransport</a:t>
            </a:r>
            <a:endParaRPr lang="en-US" dirty="0"/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Output Caching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5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9087-7197-CA27-118F-EA4C5447B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A96E4-C4B8-E122-D0E4-AFD72F40E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1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83C6-6860-4FE2-03B9-F5DAAC6E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42D2F-688C-9B6B-77AE-CDC8AA77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Improvements in .NET 7.0</a:t>
            </a:r>
          </a:p>
          <a:p>
            <a:pPr lvl="1"/>
            <a:r>
              <a:rPr lang="en-US" dirty="0">
                <a:hlinkClick r:id="rId2"/>
              </a:rPr>
              <a:t>https://devblogs.microsoft.com/dotnet/performance-improvements-in-aspnet-core-7/</a:t>
            </a:r>
            <a:endParaRPr lang="en-US" dirty="0"/>
          </a:p>
          <a:p>
            <a:r>
              <a:rPr lang="en-US" dirty="0"/>
              <a:t>Rate Limiting</a:t>
            </a:r>
          </a:p>
          <a:p>
            <a:pPr lvl="1"/>
            <a:r>
              <a:rPr lang="en-US" dirty="0">
                <a:hlinkClick r:id="rId3"/>
              </a:rPr>
              <a:t>https://learn.microsoft.com/en-us/aspnet/core/performance/rate-limit?view=aspnetcore-7.0</a:t>
            </a:r>
            <a:endParaRPr lang="en-US" dirty="0"/>
          </a:p>
          <a:p>
            <a:r>
              <a:rPr lang="en-US" dirty="0"/>
              <a:t>Output Caching – Microsoft Build 2022</a:t>
            </a:r>
          </a:p>
          <a:p>
            <a:pPr lvl="1"/>
            <a:r>
              <a:rPr lang="en-US" dirty="0">
                <a:hlinkClick r:id="rId4"/>
              </a:rPr>
              <a:t>https://learn.microsoft.com/en-us/events/build-2022/od114-output-caching-in-asp-net-core-7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95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AE46-BFFD-0145-8E28-7147FFC73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7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D58-5B5B-8775-DD41-E891280F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817F-A724-BF16-02DD-98B08CE6E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2990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E0635D-8D5B-0817-1053-76473AC6DCC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5EAD-E9FE-5B37-3260-2D03A1AA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0354A-3D8A-A226-2C29-27CEFE40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05" y="1790471"/>
            <a:ext cx="7811590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63CD-A567-8DE9-2707-E76976FA6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HTTP/2 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5C774-D407-63C2-7443-C431FFA94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8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D1C7-15CF-6370-C8C4-3730066E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HTTP/2 -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CD4C-C08E-4605-0F3A-335F857CF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Refactored HTTP/2 streams management using Channels</a:t>
            </a:r>
          </a:p>
          <a:p>
            <a:pPr lvl="1"/>
            <a:r>
              <a:rPr lang="en-US" dirty="0">
                <a:hlinkClick r:id="rId2"/>
              </a:rPr>
              <a:t>https://github.com/dotnet/aspnetcore/pull/40925</a:t>
            </a:r>
            <a:endParaRPr lang="en-US" dirty="0"/>
          </a:p>
          <a:p>
            <a:pPr lvl="1"/>
            <a:r>
              <a:rPr lang="en-US" dirty="0"/>
              <a:t>Benchmark 1: 110K RPS -&gt; 4,100K RPS</a:t>
            </a:r>
          </a:p>
          <a:p>
            <a:pPr lvl="1"/>
            <a:r>
              <a:rPr lang="en-US" dirty="0"/>
              <a:t>Benchmark 2: 1.2M RPS -&gt; 6.8M RPS</a:t>
            </a:r>
          </a:p>
          <a:p>
            <a:r>
              <a:rPr lang="en-US" dirty="0"/>
              <a:t>Optimized data frame size negotiation</a:t>
            </a:r>
          </a:p>
          <a:p>
            <a:pPr lvl="1"/>
            <a:r>
              <a:rPr lang="en-US" dirty="0"/>
              <a:t>Faster uploads on high-latency networks</a:t>
            </a:r>
          </a:p>
        </p:txBody>
      </p:sp>
    </p:spTree>
    <p:extLst>
      <p:ext uri="{BB962C8B-B14F-4D97-AF65-F5344CB8AC3E}">
        <p14:creationId xmlns:p14="http://schemas.microsoft.com/office/powerpoint/2010/main" val="14090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4CC64F-6693-F4A6-B9C7-F98E758A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HTTP/2 - Uploads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674BC3-304D-EC6D-90A1-4741D6315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Updated default negotiated data exchange size</a:t>
            </a:r>
          </a:p>
          <a:p>
            <a:r>
              <a:rPr lang="en-US" dirty="0"/>
              <a:t>Improved high-latency connection uploads</a:t>
            </a:r>
          </a:p>
          <a:p>
            <a:r>
              <a:rPr lang="en-US" dirty="0"/>
              <a:t>Example: 26.9s to 4.31s</a:t>
            </a:r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88F4E2-CF30-FEA6-B053-83AB7A92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8031"/>
            <a:ext cx="10515600" cy="319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5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6128-76DD-DD91-1679-6881B138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HTTP/2 - WebSocket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3B3B6-2813-886E-EB38-76373B6B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Bi-directional communication </a:t>
            </a:r>
          </a:p>
          <a:p>
            <a:r>
              <a:rPr lang="en-US" dirty="0"/>
              <a:t>One connection/stream per endpoint in HTTP/1.1</a:t>
            </a:r>
          </a:p>
          <a:p>
            <a:r>
              <a:rPr lang="en-US" dirty="0"/>
              <a:t>Multiplexing in HTTP/2</a:t>
            </a:r>
          </a:p>
          <a:p>
            <a:pPr lvl="1"/>
            <a:r>
              <a:rPr lang="en-US" dirty="0"/>
              <a:t>Multiple WebSocket endpoints</a:t>
            </a:r>
          </a:p>
          <a:p>
            <a:pPr lvl="1"/>
            <a:r>
              <a:rPr lang="en-US" dirty="0"/>
              <a:t>Single connection per client</a:t>
            </a:r>
          </a:p>
          <a:p>
            <a:r>
              <a:rPr lang="en-US" dirty="0"/>
              <a:t>No configuration required</a:t>
            </a:r>
          </a:p>
          <a:p>
            <a:pPr lvl="1"/>
            <a:r>
              <a:rPr lang="en-US" dirty="0"/>
              <a:t>Automatic negotiation between browsers and Kestrel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6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7CE4F-5F9D-3491-1653-ADB9D730B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2E5FA-3E40-0BDA-ECC6-F3ECDC3A0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WebSocket over HTTP/2</a:t>
            </a:r>
          </a:p>
        </p:txBody>
      </p:sp>
    </p:spTree>
    <p:extLst>
      <p:ext uri="{BB962C8B-B14F-4D97-AF65-F5344CB8AC3E}">
        <p14:creationId xmlns:p14="http://schemas.microsoft.com/office/powerpoint/2010/main" val="225975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7123-B007-651D-98DC-E68A044DE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HTTP/3 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83587-9CC9-C1C3-2747-1A973DB9F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3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9801</TotalTime>
  <Words>526</Words>
  <Application>Microsoft Office PowerPoint</Application>
  <PresentationFormat>Widescreen</PresentationFormat>
  <Paragraphs>101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Open Sans</vt:lpstr>
      <vt:lpstr>Open Sans Light</vt:lpstr>
      <vt:lpstr>Segoe UI</vt:lpstr>
      <vt:lpstr>Office Theme</vt:lpstr>
      <vt:lpstr>PowerPoint Presentation</vt:lpstr>
      <vt:lpstr>Agenda</vt:lpstr>
      <vt:lpstr>PowerPoint Presentation</vt:lpstr>
      <vt:lpstr>HTTP/2 Improvements</vt:lpstr>
      <vt:lpstr>HTTP/2 - Performance</vt:lpstr>
      <vt:lpstr>HTTP/2 - Uploads</vt:lpstr>
      <vt:lpstr>HTTP/2 - WebSocket</vt:lpstr>
      <vt:lpstr>Demo</vt:lpstr>
      <vt:lpstr>HTTP/3 Improvements</vt:lpstr>
      <vt:lpstr>HTTP/3 - Status</vt:lpstr>
      <vt:lpstr>HTTP/3 - Performance</vt:lpstr>
      <vt:lpstr>HTTP/3 - WebTransport</vt:lpstr>
      <vt:lpstr>Rate Limiting</vt:lpstr>
      <vt:lpstr>Rate Limiting - Goals</vt:lpstr>
      <vt:lpstr>Rate Limiting - Features</vt:lpstr>
      <vt:lpstr>Demo</vt:lpstr>
      <vt:lpstr>Output Caching</vt:lpstr>
      <vt:lpstr>Output Caching</vt:lpstr>
      <vt:lpstr>Demo</vt:lpstr>
      <vt:lpstr>Conclusion</vt:lpstr>
      <vt:lpstr>Thank You!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Sebastien Ros</cp:lastModifiedBy>
  <cp:revision>15</cp:revision>
  <dcterms:created xsi:type="dcterms:W3CDTF">2022-10-11T15:09:05Z</dcterms:created>
  <dcterms:modified xsi:type="dcterms:W3CDTF">2022-11-08T17:48:52Z</dcterms:modified>
</cp:coreProperties>
</file>